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3"/>
  </p:notesMasterIdLst>
  <p:sldIdLst>
    <p:sldId id="334" r:id="rId2"/>
  </p:sldIdLst>
  <p:sldSz cx="9144000" cy="5143500" type="screen16x9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404" autoAdjust="0"/>
  </p:normalViewPr>
  <p:slideViewPr>
    <p:cSldViewPr>
      <p:cViewPr varScale="1">
        <p:scale>
          <a:sx n="103" d="100"/>
          <a:sy n="103" d="100"/>
        </p:scale>
        <p:origin x="636" y="96"/>
      </p:cViewPr>
      <p:guideLst>
        <p:guide orient="horz" pos="2160"/>
        <p:guide pos="2880"/>
        <p:guide orient="horz" pos="16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4" y="2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7" y="2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t>25.05.2021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4" y="9430093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7" y="9430093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t>25.05.2021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t>25.05.2021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t>25.05.2021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t>25.05.2021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t>25.05.2021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t>25.05.2021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t>25.05.2021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t>25.05.2021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t>25.05.2021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t>25.05.2021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t>25.05.2021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t>25.05.2021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3" y="2898511"/>
            <a:ext cx="3816422" cy="226825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7427" y="1181"/>
            <a:ext cx="2376573" cy="51435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393" y="-33114"/>
            <a:ext cx="2617440" cy="51435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526205"/>
            <a:ext cx="7499175" cy="393600"/>
          </a:xfrm>
        </p:spPr>
        <p:txBody>
          <a:bodyPr>
            <a:normAutofit/>
          </a:bodyPr>
          <a:lstStyle/>
          <a:p>
            <a:pPr algn="ctr"/>
            <a:r>
              <a:rPr lang="ru-RU" sz="1600" dirty="0">
                <a:solidFill>
                  <a:srgbClr val="FF0000"/>
                </a:solidFill>
              </a:rPr>
              <a:t>«Мой  Пушкин.» Вечер поэзии.</a:t>
            </a:r>
            <a:endParaRPr lang="ru-RU" sz="2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248665"/>
            <a:ext cx="8075240" cy="277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56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(п.4 приложения 2)</a:t>
            </a:r>
            <a:r>
              <a:rPr lang="ru-RU" sz="12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2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2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6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МБОУ «Школа №167»</a:t>
            </a:r>
            <a:endParaRPr lang="ru-RU" sz="6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Выноска-облако 8"/>
          <p:cNvSpPr/>
          <p:nvPr/>
        </p:nvSpPr>
        <p:spPr>
          <a:xfrm>
            <a:off x="2627784" y="1039465"/>
            <a:ext cx="4382616" cy="2362345"/>
          </a:xfrm>
          <a:prstGeom prst="cloudCallout">
            <a:avLst>
              <a:gd name="adj1" fmla="val -14932"/>
              <a:gd name="adj2" fmla="val 47989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3121967" y="1528139"/>
            <a:ext cx="375428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1200" b="1" dirty="0" smtClean="0">
                <a:solidFill>
                  <a:srgbClr val="FF0000"/>
                </a:solidFill>
              </a:rPr>
              <a:t>17</a:t>
            </a:r>
            <a:r>
              <a:rPr lang="tt-RU" sz="1200" b="1" dirty="0" smtClean="0">
                <a:solidFill>
                  <a:srgbClr val="FF0000"/>
                </a:solidFill>
              </a:rPr>
              <a:t>мая </a:t>
            </a:r>
            <a:r>
              <a:rPr lang="tt-RU" sz="1200" b="1" dirty="0">
                <a:solidFill>
                  <a:srgbClr val="FF0000"/>
                </a:solidFill>
              </a:rPr>
              <a:t>в актовом зале </a:t>
            </a:r>
            <a:r>
              <a:rPr lang="tt-RU" sz="1200" b="1" dirty="0" smtClean="0">
                <a:solidFill>
                  <a:srgbClr val="FF0000"/>
                </a:solidFill>
              </a:rPr>
              <a:t>был представлен вечер поэзии “Мой Пушкин</a:t>
            </a:r>
            <a:r>
              <a:rPr lang="tt-RU" sz="1200" b="1" dirty="0">
                <a:solidFill>
                  <a:srgbClr val="FF0000"/>
                </a:solidFill>
              </a:rPr>
              <a:t>”. </a:t>
            </a:r>
            <a:r>
              <a:rPr lang="tt-RU" sz="1200" b="1" dirty="0" smtClean="0">
                <a:solidFill>
                  <a:srgbClr val="FF0000"/>
                </a:solidFill>
              </a:rPr>
              <a:t>Талантливые чтецы проникновенно читали стихи, обладатели </a:t>
            </a:r>
            <a:r>
              <a:rPr lang="tt-RU" sz="1200" b="1" dirty="0" smtClean="0">
                <a:solidFill>
                  <a:srgbClr val="FF0000"/>
                </a:solidFill>
              </a:rPr>
              <a:t>прекрасного </a:t>
            </a:r>
            <a:r>
              <a:rPr lang="tt-RU" sz="1200" b="1" dirty="0" smtClean="0">
                <a:solidFill>
                  <a:srgbClr val="FF0000"/>
                </a:solidFill>
              </a:rPr>
              <a:t>голоса исполняли песни на слова А.С.Пушкина. “Письмо Татьяне” из поэмы “Евгений Онегин” читал Цхай Валера, зал слушал стоя.  </a:t>
            </a: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4041528"/>
      </p:ext>
    </p:extLst>
  </p:cSld>
  <p:clrMapOvr>
    <a:masterClrMapping/>
  </p:clrMapOvr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3208</TotalTime>
  <Words>58</Words>
  <Application>Microsoft Office PowerPoint</Application>
  <PresentationFormat>Экран (16:9)</PresentationFormat>
  <Paragraphs>5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2_Тема Office</vt:lpstr>
      <vt:lpstr>«Мой  Пушкин.» Вечер поэзии.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User</cp:lastModifiedBy>
  <cp:revision>429</cp:revision>
  <cp:lastPrinted>2021-02-01T07:48:05Z</cp:lastPrinted>
  <dcterms:created xsi:type="dcterms:W3CDTF">2015-10-13T08:15:21Z</dcterms:created>
  <dcterms:modified xsi:type="dcterms:W3CDTF">2021-05-25T12:01:26Z</dcterms:modified>
</cp:coreProperties>
</file>